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C47A3-8B35-4FCE-ACB9-D9DB45C92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75EDD8-A4A7-4A38-8CEC-56291B9F23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A9322-0D2B-4139-ABB6-53037277C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5186C-F482-4110-AC4C-7545447A6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BA6EC-7DD2-4F82-9C14-F355C2A8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7064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C7FFF-76A7-4E28-B8A3-BCC0ABA0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C9BA7F-1110-4205-9EFD-7C6FFBD27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D131F-D32A-439C-9252-0DC3970ED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1D7D9-FFC0-45B0-BBDC-30BCEF643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42DCA-B03C-46E7-B903-84880B70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107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1545C-15EE-4F13-8FF5-BABE2B953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762A3-7D3E-429B-909F-CF3F6F2C9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39422-3D78-4B74-A8B2-5F8050ED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E5C69-EE37-4D3F-B0FB-706A3093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1EF26-DC7F-43B3-9C9D-817F528AA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980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00258-DFAF-41B4-A17A-0157A37E1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E1397-1D46-4660-A44B-A0DEB625F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89BEC-4281-4CB6-8161-3BB8C3226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B21D4-2678-4A53-917C-619277E8A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9C66C-8BED-4C68-86D9-C7D448D41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569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D1110-ACDF-49A1-ABC9-4AB014356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DFC8D-1240-4C01-AADF-2119AC69B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FC87C-BF56-4B59-861A-A5E0AA0E6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F5B3B-9034-4549-B59F-019798A3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046C3-4C2C-4131-A9AE-9BA7D912C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2159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23642-731B-4CB6-818F-3802B8787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641B0-E355-48BE-A8E9-AEA0796CB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9F6CE8-E55C-4E00-B695-171EB2260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640CB-FD53-4417-A68A-D9C1BEE2E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08AAD0-2E4A-4399-84D7-BDB20009F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036EB-9FD3-480C-BE52-D275724F7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895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023C6-DCCE-4CDB-826A-87EE407E4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A41C0-5697-4857-A2C5-1E5A5C61C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E6706B-9329-4248-9457-80FEA1FD2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5B8A45-8DE5-44D2-B626-EB7FDFA68F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01518D-D1BB-417C-9C7E-50AC0A560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07B6EA-4DBC-4873-BB50-8BC787E0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75C9D4-8916-4ACD-A4DF-A8426C94B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054DBF-D560-42AF-A83E-9F5309B5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799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7E494-9F17-4EA9-BBA5-D5A2949ED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ADA49D-8C42-4A67-A852-C1A04DEDE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BCD59E-D8D6-46CC-A57B-CCB829F07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D75052-6C0B-4AAA-B927-E6F2760B6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339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95C373-ED60-4980-A96B-FB0C58509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9E4959-A061-4D2D-B227-24D69E68A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BF38BF-A861-43BF-9648-7FC035B32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4640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2C155-E13D-483E-A97D-D29C54E5B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39465-D16E-48FE-B62A-6CF738EC4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EE0B19-7C5C-4081-A945-3ABF9079A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31E46-787B-4D90-B65A-C77390FCE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6E0A2E-AFDC-4DC9-8BC8-BE39E5DDE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98455-81A1-4AB5-8908-0CC781FAC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846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8B19C-262D-4BAE-91EF-2169FB78C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F7F878-D2C8-4CE5-91ED-06966F9A38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4C0682-DD60-45DB-9793-D0AAE6E3C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93483-3C06-4A7D-9522-C62CC1ED0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758D5-CFDF-4820-BF4B-C0CD7BBE9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31B86-975B-42AF-944E-A3869D8EB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5885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ED816D-0888-40E2-B7A3-FCF37E95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F28CB-B343-4A1A-81EC-9288353C1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0B735-212C-4216-8ADC-E5A1A9806A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CDE94-A67B-4C91-9DA8-F3F4AE57E2EB}" type="datetimeFigureOut">
              <a:rPr lang="en-IN" smtClean="0"/>
              <a:t>30-01-2021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62012-C709-4094-98EB-11252E1BE4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59BAB-7B88-4FFB-8931-0A86C5A5B1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2C96D-E0DA-483F-A343-033C7C0A2B0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833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F14A7-9589-44CB-9DDE-325623396D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Spring AOP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5A9E-E5DB-4F32-AB9E-FCA7DE25D2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3989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DABB65-9CED-470D-B919-7099A32BA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625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823D78-FEDA-4951-83F3-17CFFD0EC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183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784279-2DFC-4001-9F91-6D6C76474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41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F637EE-A2B1-45B3-8547-20933EC36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19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00EF81-135E-437D-B7C7-6541A6143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36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11DDAE-46BE-4262-A19A-0674E26B3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24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271B45-A045-4EF6-9568-2741328C7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138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8706DC-B653-4DDC-AB71-8C743496D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885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</Words>
  <Application>Microsoft Office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Spring AOP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Jagadees waran</dc:creator>
  <cp:lastModifiedBy>Jagadees waran</cp:lastModifiedBy>
  <cp:revision>2</cp:revision>
  <dcterms:created xsi:type="dcterms:W3CDTF">2021-01-30T02:03:32Z</dcterms:created>
  <dcterms:modified xsi:type="dcterms:W3CDTF">2021-01-30T03:23:19Z</dcterms:modified>
</cp:coreProperties>
</file>

<file path=docProps/thumbnail.jpeg>
</file>